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1" r:id="rId3"/>
    <p:sldId id="256" r:id="rId4"/>
    <p:sldId id="257" r:id="rId5"/>
    <p:sldId id="258" r:id="rId6"/>
    <p:sldId id="259" r:id="rId7"/>
    <p:sldId id="260"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2F1E990-EA59-4F06-AB01-660F973BBC1B}" type="datetimeFigureOut">
              <a:rPr lang="en-US"/>
              <a:pPr>
                <a:defRPr/>
              </a:pPr>
              <a:t>6/25/2010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CF0B38-C19F-48E3-B7E9-52CA5DBA654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09F731-B9BF-4FEE-AB5B-7BF4671AF638}" type="slidenum">
              <a:rPr lang="en-GB" smtClean="0"/>
              <a:pPr/>
              <a:t>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03389-9ECA-40FB-8D39-84D24766CFCD}" type="slidenum">
              <a:rPr lang="en-GB" smtClean="0"/>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00D90-7E36-4CB5-8B8B-E8E365162C4C}"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97BAE-77B6-4980-AEDB-218E88A61C4E}"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0F58BF-0A63-4C99-888D-26900093744D}"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30BAF-13F8-43BA-A45E-6C01B9D02D8A}" type="slidenum">
              <a:rPr lang="en-GB" smtClean="0"/>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EB0A5-86A5-48A1-9E19-CCCC00BEEBB2}" type="slidenum">
              <a:rPr lang="en-GB" smtClean="0"/>
              <a:pPr/>
              <a:t>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FFED3F-5ADA-4772-AF4D-DBB63CC12348}" type="datetimeFigureOut">
              <a:rPr lang="en-US"/>
              <a:pPr>
                <a:defRPr/>
              </a:pPr>
              <a:t>6/25/2010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77AD65-D897-4347-B3FB-6EC24AEF34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49E647-519C-4F4A-8E9F-BDFB4CBC69F6}" type="datetimeFigureOut">
              <a:rPr lang="en-US"/>
              <a:pPr>
                <a:defRPr/>
              </a:pPr>
              <a:t>6/25/2010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C6D66-302E-4FB3-B85B-9DD449E445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DB63F4-36F3-475A-975A-A70FF8DD9616}" type="datetimeFigureOut">
              <a:rPr lang="en-US"/>
              <a:pPr>
                <a:defRPr/>
              </a:pPr>
              <a:t>6/25/2010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23DFA7-090B-4F6C-B447-BFB8056B29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631071-F4AC-4C17-BD5C-7141AC96E91D}" type="datetimeFigureOut">
              <a:rPr lang="en-US"/>
              <a:pPr>
                <a:defRPr/>
              </a:pPr>
              <a:t>6/25/2010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E7B5A-D375-4571-A3ED-0BAA63C5AA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74E00C-BB5E-4015-899A-4914AF777F3C}" type="datetimeFigureOut">
              <a:rPr lang="en-US"/>
              <a:pPr>
                <a:defRPr/>
              </a:pPr>
              <a:t>6/25/2010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8B072-C077-49C5-AF6E-2A7F6C6380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1D889D-615A-47F0-914A-566E3077E13E}" type="datetimeFigureOut">
              <a:rPr lang="en-US"/>
              <a:pPr>
                <a:defRPr/>
              </a:pPr>
              <a:t>6/25/2010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92139B-477F-4AD9-AF43-5F5D7FBCD0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F1D3B9-A030-48DB-B30C-90408A103101}" type="datetimeFigureOut">
              <a:rPr lang="en-US"/>
              <a:pPr>
                <a:defRPr/>
              </a:pPr>
              <a:t>6/25/2010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5F342D-DFF3-49BE-A461-09B1586A4C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2BF098-97CC-40B6-982D-2998F2A0DD14}" type="datetimeFigureOut">
              <a:rPr lang="en-US"/>
              <a:pPr>
                <a:defRPr/>
              </a:pPr>
              <a:t>6/25/2010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F94E07-D487-4F2F-B9AE-3A6A318A8F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80A94C-1C3E-44A9-893B-B4BDF44138DB}" type="datetimeFigureOut">
              <a:rPr lang="en-US"/>
              <a:pPr>
                <a:defRPr/>
              </a:pPr>
              <a:t>6/25/2010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A830B8-540D-482E-BE80-F8FFE31FB1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7A031-FD02-436D-AA54-02E47F5887B1}" type="datetimeFigureOut">
              <a:rPr lang="en-US"/>
              <a:pPr>
                <a:defRPr/>
              </a:pPr>
              <a:t>6/25/2010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2DA49D-16A6-4B41-9E1E-DA655A32B8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B1704B-BD6A-4CC8-A6C7-68FD622DC854}" type="datetimeFigureOut">
              <a:rPr lang="en-US"/>
              <a:pPr>
                <a:defRPr/>
              </a:pPr>
              <a:t>6/25/2010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ACDB1B-A3A7-4E41-A2D6-74078129F1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EDA779-CF84-4D35-9E0D-DC6689484BF7}" type="datetimeFigureOut">
              <a:rPr lang="en-US"/>
              <a:pPr>
                <a:defRPr/>
              </a:pPr>
              <a:t>6/25/2010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7CB770-89F4-4B47-8A43-A1212D7778E7}" type="slidenum">
              <a:rPr lang="en-US"/>
              <a:pPr>
                <a:defRPr/>
              </a:pPr>
              <a:t>‹#›</a:t>
            </a:fld>
            <a:endParaRPr lang="en-US"/>
          </a:p>
        </p:txBody>
      </p:sp>
      <p:pic>
        <p:nvPicPr>
          <p:cNvPr id="1031" name="Picture 1" descr="Powerpoint Slide.jpg"/>
          <p:cNvPicPr>
            <a:picLocks noChangeAspect="1"/>
          </p:cNvPicPr>
          <p:nvPr userDrawn="1"/>
        </p:nvPicPr>
        <p:blipFill>
          <a:blip r:embed="rId13" cstate="print"/>
          <a:srcRect/>
          <a:stretch>
            <a:fillRect/>
          </a:stretch>
        </p:blipFill>
        <p:spPr bwMode="auto">
          <a:xfrm>
            <a:off x="92075" y="9525"/>
            <a:ext cx="8959850" cy="6838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7.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Documents%20and%20Settings\RICKES00\Desktop\HANDY%20HEROES%20SONG.mp3" TargetMode="External"/><Relationship Id="rId6" Type="http://schemas.openxmlformats.org/officeDocument/2006/relationships/image" Target="../media/image7.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285860"/>
            <a:ext cx="8229600" cy="1143000"/>
          </a:xfrm>
        </p:spPr>
        <p:txBody>
          <a:bodyPr/>
          <a:lstStyle/>
          <a:p>
            <a:pPr algn="l"/>
            <a:r>
              <a:rPr lang="en-GB" sz="1800" dirty="0" smtClean="0"/>
              <a:t>IMPORTANT, PLEASE NOTE:-</a:t>
            </a:r>
            <a:br>
              <a:rPr lang="en-GB" sz="1800" dirty="0" smtClean="0"/>
            </a:br>
            <a:r>
              <a:rPr lang="en-GB" sz="1400" dirty="0" smtClean="0"/>
              <a:t>The audio song </a:t>
            </a:r>
            <a:r>
              <a:rPr lang="en-GB" sz="1400" dirty="0" smtClean="0"/>
              <a:t>(</a:t>
            </a:r>
            <a:r>
              <a:rPr lang="en-GB" sz="1400" dirty="0" smtClean="0"/>
              <a:t>final </a:t>
            </a:r>
            <a:r>
              <a:rPr lang="en-GB" sz="1400" dirty="0" smtClean="0"/>
              <a:t>slide</a:t>
            </a:r>
            <a:r>
              <a:rPr lang="en-GB" sz="1400" dirty="0" smtClean="0"/>
              <a:t>) will not play until you have copied </a:t>
            </a:r>
            <a:r>
              <a:rPr lang="en-GB" sz="1400" dirty="0" smtClean="0"/>
              <a:t>the Handy Heroes Song Mp3 file onto </a:t>
            </a:r>
            <a:r>
              <a:rPr lang="en-GB" sz="1400" dirty="0" smtClean="0"/>
              <a:t>your desktop and then </a:t>
            </a:r>
            <a:r>
              <a:rPr lang="en-GB" sz="1400" dirty="0" smtClean="0"/>
              <a:t>embedded the file </a:t>
            </a:r>
            <a:r>
              <a:rPr lang="en-GB" sz="1400" dirty="0" smtClean="0"/>
              <a:t>into the relevant slide.  Please follow the instructions below.</a:t>
            </a:r>
            <a:br>
              <a:rPr lang="en-GB" sz="1400" dirty="0" smtClean="0"/>
            </a:br>
            <a:endParaRPr lang="en-GB" sz="1400" dirty="0"/>
          </a:p>
        </p:txBody>
      </p:sp>
      <p:sp>
        <p:nvSpPr>
          <p:cNvPr id="3" name="Content Placeholder 2"/>
          <p:cNvSpPr>
            <a:spLocks noGrp="1"/>
          </p:cNvSpPr>
          <p:nvPr>
            <p:ph idx="1"/>
          </p:nvPr>
        </p:nvSpPr>
        <p:spPr>
          <a:xfrm>
            <a:off x="457200" y="2714620"/>
            <a:ext cx="8229600" cy="3411543"/>
          </a:xfrm>
        </p:spPr>
        <p:txBody>
          <a:bodyPr/>
          <a:lstStyle/>
          <a:p>
            <a:pPr marL="514350" indent="-514350">
              <a:buNone/>
            </a:pPr>
            <a:r>
              <a:rPr lang="en-GB" sz="1600" dirty="0" smtClean="0"/>
              <a:t>Instructions </a:t>
            </a:r>
            <a:r>
              <a:rPr lang="en-GB" sz="1600" dirty="0" smtClean="0"/>
              <a:t>to </a:t>
            </a:r>
            <a:r>
              <a:rPr lang="en-GB" sz="1600" dirty="0" smtClean="0"/>
              <a:t>embed the audio song </a:t>
            </a:r>
            <a:r>
              <a:rPr lang="en-GB" sz="1600" dirty="0" smtClean="0"/>
              <a:t>(final slide</a:t>
            </a:r>
            <a:r>
              <a:rPr lang="en-GB" sz="1600" dirty="0" smtClean="0"/>
              <a:t>) </a:t>
            </a:r>
            <a:r>
              <a:rPr lang="en-GB" sz="1600" dirty="0" smtClean="0"/>
              <a:t>into </a:t>
            </a:r>
            <a:r>
              <a:rPr lang="en-GB" sz="1600" dirty="0" smtClean="0"/>
              <a:t>your </a:t>
            </a:r>
            <a:r>
              <a:rPr lang="en-GB" sz="1600" dirty="0" smtClean="0"/>
              <a:t>presentation: </a:t>
            </a:r>
            <a:r>
              <a:rPr lang="en-GB" sz="1600" dirty="0" smtClean="0"/>
              <a:t/>
            </a:r>
            <a:br>
              <a:rPr lang="en-GB" sz="1600" dirty="0" smtClean="0"/>
            </a:br>
            <a:endParaRPr lang="en-GB" sz="1600" dirty="0" smtClean="0"/>
          </a:p>
          <a:p>
            <a:pPr marL="514350" indent="-514350">
              <a:buFont typeface="+mj-lt"/>
              <a:buAutoNum type="arabicPeriod"/>
            </a:pPr>
            <a:r>
              <a:rPr lang="en-GB" sz="1600" dirty="0" smtClean="0"/>
              <a:t>First copy the </a:t>
            </a:r>
            <a:r>
              <a:rPr lang="en-GB" sz="1600" dirty="0" smtClean="0"/>
              <a:t>audio file </a:t>
            </a:r>
            <a:r>
              <a:rPr lang="en-GB" sz="1600" dirty="0" smtClean="0"/>
              <a:t>(HANDY HEROES SONG. Mp3)  to your Desktop.</a:t>
            </a:r>
          </a:p>
          <a:p>
            <a:pPr marL="514350" indent="-514350">
              <a:buFont typeface="+mj-lt"/>
              <a:buAutoNum type="arabicPeriod"/>
            </a:pPr>
            <a:r>
              <a:rPr lang="en-GB" sz="1600" dirty="0" smtClean="0"/>
              <a:t>Go to the slide and </a:t>
            </a:r>
            <a:r>
              <a:rPr lang="en-GB" sz="1600" dirty="0" smtClean="0"/>
              <a:t>Insert Sound </a:t>
            </a:r>
            <a:endParaRPr lang="en-GB" sz="1600" dirty="0" smtClean="0"/>
          </a:p>
          <a:p>
            <a:pPr marL="514350" indent="-514350">
              <a:buFont typeface="+mj-lt"/>
              <a:buAutoNum type="arabicPeriod"/>
            </a:pPr>
            <a:r>
              <a:rPr lang="en-GB" sz="1600" dirty="0" smtClean="0"/>
              <a:t>Insert </a:t>
            </a:r>
            <a:r>
              <a:rPr lang="en-GB" sz="1600" dirty="0" smtClean="0"/>
              <a:t>Sound </a:t>
            </a:r>
            <a:r>
              <a:rPr lang="en-GB" sz="1600" dirty="0" smtClean="0"/>
              <a:t>from your Desktop</a:t>
            </a:r>
          </a:p>
          <a:p>
            <a:pPr marL="514350" indent="-514350">
              <a:buFont typeface="+mj-lt"/>
              <a:buAutoNum type="arabicPeriod"/>
            </a:pPr>
            <a:r>
              <a:rPr lang="en-GB" sz="1600" dirty="0" smtClean="0"/>
              <a:t>Go to the start of the Presentation and play Slide Show – click for the next slide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285720" y="285728"/>
            <a:ext cx="8643966" cy="3200876"/>
          </a:xfrm>
          <a:prstGeom prst="rect">
            <a:avLst/>
          </a:prstGeom>
          <a:noFill/>
          <a:ln w="9525">
            <a:noFill/>
            <a:miter lim="800000"/>
            <a:headEnd/>
            <a:tailEnd/>
          </a:ln>
        </p:spPr>
        <p:txBody>
          <a:bodyPr wrap="square">
            <a:spAutoFit/>
          </a:bodyPr>
          <a:lstStyle/>
          <a:p>
            <a:endParaRPr lang="en-GB" sz="4000" dirty="0" smtClean="0">
              <a:solidFill>
                <a:srgbClr val="00B0F0"/>
              </a:solidFill>
              <a:latin typeface="Arial Rounded MT Bold" pitchFamily="34" charset="0"/>
            </a:endParaRPr>
          </a:p>
          <a:p>
            <a:pPr algn="ctr"/>
            <a:r>
              <a:rPr lang="en-GB" sz="5400" dirty="0" smtClean="0">
                <a:solidFill>
                  <a:srgbClr val="00B0F0"/>
                </a:solidFill>
                <a:latin typeface="Arial Rounded MT Bold" pitchFamily="34" charset="0"/>
              </a:rPr>
              <a:t>Today </a:t>
            </a:r>
          </a:p>
          <a:p>
            <a:pPr algn="ctr"/>
            <a:r>
              <a:rPr lang="en-GB" sz="5400" dirty="0" smtClean="0">
                <a:solidFill>
                  <a:srgbClr val="00B0F0"/>
                </a:solidFill>
                <a:latin typeface="Arial Rounded MT Bold" pitchFamily="34" charset="0"/>
              </a:rPr>
              <a:t>is </a:t>
            </a:r>
          </a:p>
          <a:p>
            <a:pPr algn="ctr"/>
            <a:r>
              <a:rPr lang="en-GB" sz="5400" dirty="0" smtClean="0">
                <a:solidFill>
                  <a:srgbClr val="00B0F0"/>
                </a:solidFill>
                <a:latin typeface="Arial Rounded MT Bold" pitchFamily="34" charset="0"/>
              </a:rPr>
              <a:t>Global Handwashing Day</a:t>
            </a:r>
          </a:p>
        </p:txBody>
      </p:sp>
      <p:grpSp>
        <p:nvGrpSpPr>
          <p:cNvPr id="10" name="Group 9"/>
          <p:cNvGrpSpPr/>
          <p:nvPr/>
        </p:nvGrpSpPr>
        <p:grpSpPr>
          <a:xfrm>
            <a:off x="354234" y="3836115"/>
            <a:ext cx="8403823" cy="1857389"/>
            <a:chOff x="342824" y="3790405"/>
            <a:chExt cx="8403823" cy="1857389"/>
          </a:xfrm>
        </p:grpSpPr>
        <p:pic>
          <p:nvPicPr>
            <p:cNvPr id="4" name="Picture 2" descr="just copy.jpg"/>
            <p:cNvPicPr>
              <a:picLocks noChangeAspect="1" noChangeArrowheads="1"/>
            </p:cNvPicPr>
            <p:nvPr/>
          </p:nvPicPr>
          <p:blipFill>
            <a:blip r:embed="rId3" cstate="print"/>
            <a:srcRect/>
            <a:stretch>
              <a:fillRect/>
            </a:stretch>
          </p:blipFill>
          <p:spPr bwMode="auto">
            <a:xfrm>
              <a:off x="3171999" y="4848618"/>
              <a:ext cx="2971638" cy="339331"/>
            </a:xfrm>
            <a:prstGeom prst="rect">
              <a:avLst/>
            </a:prstGeom>
            <a:noFill/>
            <a:ln w="9525">
              <a:noFill/>
              <a:miter lim="800000"/>
              <a:headEnd/>
              <a:tailEnd/>
            </a:ln>
          </p:spPr>
        </p:pic>
        <p:pic>
          <p:nvPicPr>
            <p:cNvPr id="5" name="Picture 3" descr="GSK_logo_(2).jpg"/>
            <p:cNvPicPr>
              <a:picLocks noChangeAspect="1" noChangeArrowheads="1"/>
            </p:cNvPicPr>
            <p:nvPr/>
          </p:nvPicPr>
          <p:blipFill>
            <a:blip r:embed="rId4" cstate="print"/>
            <a:srcRect/>
            <a:stretch>
              <a:fillRect/>
            </a:stretch>
          </p:blipFill>
          <p:spPr bwMode="auto">
            <a:xfrm>
              <a:off x="7072330" y="4429132"/>
              <a:ext cx="1674317" cy="674679"/>
            </a:xfrm>
            <a:prstGeom prst="rect">
              <a:avLst/>
            </a:prstGeom>
            <a:noFill/>
            <a:ln w="9525">
              <a:noFill/>
              <a:miter lim="800000"/>
              <a:headEnd/>
              <a:tailEnd/>
            </a:ln>
          </p:spPr>
        </p:pic>
        <p:pic>
          <p:nvPicPr>
            <p:cNvPr id="6" name="Picture 5" descr="GHD logo hi res (2).JPG"/>
            <p:cNvPicPr>
              <a:picLocks noChangeAspect="1"/>
            </p:cNvPicPr>
            <p:nvPr/>
          </p:nvPicPr>
          <p:blipFill>
            <a:blip r:embed="rId5" cstate="print"/>
            <a:stretch>
              <a:fillRect/>
            </a:stretch>
          </p:blipFill>
          <p:spPr>
            <a:xfrm>
              <a:off x="342824" y="3790405"/>
              <a:ext cx="2786082" cy="1857389"/>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2071688" y="5773738"/>
            <a:ext cx="4572000" cy="584200"/>
          </a:xfrm>
          <a:prstGeom prst="rect">
            <a:avLst/>
          </a:prstGeom>
          <a:noFill/>
          <a:ln w="9525">
            <a:noFill/>
            <a:miter lim="800000"/>
            <a:headEnd/>
            <a:tailEnd/>
          </a:ln>
        </p:spPr>
        <p:txBody>
          <a:bodyPr>
            <a:spAutoFit/>
          </a:bodyPr>
          <a:lstStyle/>
          <a:p>
            <a:pPr algn="ctr"/>
            <a:r>
              <a:rPr lang="en-GB" sz="1600" dirty="0">
                <a:solidFill>
                  <a:srgbClr val="00B0F0"/>
                </a:solidFill>
                <a:latin typeface="Arial Rounded MT Bold" pitchFamily="34" charset="0"/>
              </a:rPr>
              <a:t>Children all over the world wash hands with soap to stay healthy</a:t>
            </a:r>
          </a:p>
        </p:txBody>
      </p:sp>
      <p:grpSp>
        <p:nvGrpSpPr>
          <p:cNvPr id="8" name="Group 7"/>
          <p:cNvGrpSpPr/>
          <p:nvPr/>
        </p:nvGrpSpPr>
        <p:grpSpPr>
          <a:xfrm>
            <a:off x="857224" y="1071546"/>
            <a:ext cx="7500937" cy="3429000"/>
            <a:chOff x="785813" y="1000125"/>
            <a:chExt cx="7500937" cy="3429000"/>
          </a:xfrm>
        </p:grpSpPr>
        <p:pic>
          <p:nvPicPr>
            <p:cNvPr id="4099" name="Picture 4"/>
            <p:cNvPicPr>
              <a:picLocks noChangeAspect="1" noChangeArrowheads="1"/>
            </p:cNvPicPr>
            <p:nvPr/>
          </p:nvPicPr>
          <p:blipFill>
            <a:blip r:embed="rId3" cstate="print"/>
            <a:srcRect/>
            <a:stretch>
              <a:fillRect/>
            </a:stretch>
          </p:blipFill>
          <p:spPr bwMode="auto">
            <a:xfrm>
              <a:off x="785813" y="1300163"/>
              <a:ext cx="3143250" cy="2927350"/>
            </a:xfrm>
            <a:prstGeom prst="rect">
              <a:avLst/>
            </a:prstGeom>
            <a:noFill/>
            <a:ln w="9525">
              <a:noFill/>
              <a:miter lim="800000"/>
              <a:headEnd/>
              <a:tailEnd/>
            </a:ln>
          </p:spPr>
        </p:pic>
        <p:pic>
          <p:nvPicPr>
            <p:cNvPr id="4100" name="Picture 4" descr="world image circle.jpg"/>
            <p:cNvPicPr>
              <a:picLocks noChangeAspect="1"/>
            </p:cNvPicPr>
            <p:nvPr/>
          </p:nvPicPr>
          <p:blipFill>
            <a:blip r:embed="rId4" cstate="print"/>
            <a:srcRect/>
            <a:stretch>
              <a:fillRect/>
            </a:stretch>
          </p:blipFill>
          <p:spPr bwMode="auto">
            <a:xfrm>
              <a:off x="4857750" y="1000125"/>
              <a:ext cx="3429000" cy="3429000"/>
            </a:xfrm>
            <a:prstGeom prst="rect">
              <a:avLst/>
            </a:prstGeom>
            <a:noFill/>
            <a:ln w="9525">
              <a:noFill/>
              <a:miter lim="800000"/>
              <a:headEnd/>
              <a:tailEnd/>
            </a:ln>
          </p:spPr>
        </p:pic>
      </p:grpSp>
      <p:grpSp>
        <p:nvGrpSpPr>
          <p:cNvPr id="15" name="Group 14"/>
          <p:cNvGrpSpPr/>
          <p:nvPr/>
        </p:nvGrpSpPr>
        <p:grpSpPr>
          <a:xfrm>
            <a:off x="2500298" y="6435090"/>
            <a:ext cx="3759166" cy="422910"/>
            <a:chOff x="1928795" y="6435090"/>
            <a:chExt cx="3759166" cy="422910"/>
          </a:xfrm>
        </p:grpSpPr>
        <p:pic>
          <p:nvPicPr>
            <p:cNvPr id="12" name="Picture 11" descr="GHD logo hi res (2).JPG"/>
            <p:cNvPicPr>
              <a:picLocks noChangeAspect="1"/>
            </p:cNvPicPr>
            <p:nvPr/>
          </p:nvPicPr>
          <p:blipFill>
            <a:blip r:embed="rId5" cstate="print"/>
            <a:stretch>
              <a:fillRect/>
            </a:stretch>
          </p:blipFill>
          <p:spPr>
            <a:xfrm>
              <a:off x="1928795" y="6435090"/>
              <a:ext cx="634364" cy="422910"/>
            </a:xfrm>
            <a:prstGeom prst="rect">
              <a:avLst/>
            </a:prstGeom>
          </p:spPr>
        </p:pic>
        <p:pic>
          <p:nvPicPr>
            <p:cNvPr id="13" name="Picture 2" descr="just copy.jpg"/>
            <p:cNvPicPr>
              <a:picLocks noChangeAspect="1" noChangeArrowheads="1"/>
            </p:cNvPicPr>
            <p:nvPr/>
          </p:nvPicPr>
          <p:blipFill>
            <a:blip r:embed="rId6" cstate="print"/>
            <a:srcRect/>
            <a:stretch>
              <a:fillRect/>
            </a:stretch>
          </p:blipFill>
          <p:spPr bwMode="auto">
            <a:xfrm>
              <a:off x="2857501" y="6582953"/>
              <a:ext cx="1783080" cy="203609"/>
            </a:xfrm>
            <a:prstGeom prst="rect">
              <a:avLst/>
            </a:prstGeom>
            <a:noFill/>
            <a:ln w="9525">
              <a:noFill/>
              <a:miter lim="800000"/>
              <a:headEnd/>
              <a:tailEnd/>
            </a:ln>
          </p:spPr>
        </p:pic>
        <p:pic>
          <p:nvPicPr>
            <p:cNvPr id="14" name="Picture 3" descr="GSK_logo_(2).jpg"/>
            <p:cNvPicPr>
              <a:picLocks noChangeAspect="1" noChangeArrowheads="1"/>
            </p:cNvPicPr>
            <p:nvPr/>
          </p:nvPicPr>
          <p:blipFill>
            <a:blip r:embed="rId7"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descr="Bolivia ninos con simbolos.jpg"/>
          <p:cNvPicPr>
            <a:picLocks noChangeAspect="1"/>
          </p:cNvPicPr>
          <p:nvPr/>
        </p:nvPicPr>
        <p:blipFill>
          <a:blip r:embed="rId3" cstate="print"/>
          <a:srcRect/>
          <a:stretch>
            <a:fillRect/>
          </a:stretch>
        </p:blipFill>
        <p:spPr bwMode="auto">
          <a:xfrm>
            <a:off x="1554163" y="571500"/>
            <a:ext cx="6035675" cy="4525963"/>
          </a:xfrm>
          <a:prstGeom prst="rect">
            <a:avLst/>
          </a:prstGeom>
          <a:noFill/>
          <a:ln w="9525">
            <a:noFill/>
            <a:miter lim="800000"/>
            <a:headEnd/>
            <a:tailEnd/>
          </a:ln>
        </p:spPr>
      </p:pic>
      <p:sp>
        <p:nvSpPr>
          <p:cNvPr id="5123" name="Rectangle 5"/>
          <p:cNvSpPr>
            <a:spLocks noChangeArrowheads="1"/>
          </p:cNvSpPr>
          <p:nvPr/>
        </p:nvSpPr>
        <p:spPr bwMode="auto">
          <a:xfrm>
            <a:off x="2286000" y="5715000"/>
            <a:ext cx="4572000" cy="646113"/>
          </a:xfrm>
          <a:prstGeom prst="rect">
            <a:avLst/>
          </a:prstGeom>
          <a:noFill/>
          <a:ln w="9525">
            <a:noFill/>
            <a:miter lim="800000"/>
            <a:headEnd/>
            <a:tailEnd/>
          </a:ln>
        </p:spPr>
        <p:txBody>
          <a:bodyPr>
            <a:spAutoFit/>
          </a:bodyPr>
          <a:lstStyle/>
          <a:p>
            <a:pPr algn="ctr"/>
            <a:r>
              <a:rPr lang="en-GB">
                <a:solidFill>
                  <a:srgbClr val="00B0F0"/>
                </a:solidFill>
                <a:latin typeface="Arial Rounded MT Bold" pitchFamily="34" charset="0"/>
              </a:rPr>
              <a:t>Children in Bolivia celebrate Global Handwashing Day </a:t>
            </a:r>
          </a:p>
        </p:txBody>
      </p:sp>
      <p:grpSp>
        <p:nvGrpSpPr>
          <p:cNvPr id="10" name="Group 9"/>
          <p:cNvGrpSpPr/>
          <p:nvPr/>
        </p:nvGrpSpPr>
        <p:grpSpPr>
          <a:xfrm>
            <a:off x="2500298" y="6435090"/>
            <a:ext cx="3759166" cy="422910"/>
            <a:chOff x="1928795" y="6435090"/>
            <a:chExt cx="3759166" cy="422910"/>
          </a:xfrm>
        </p:grpSpPr>
        <p:pic>
          <p:nvPicPr>
            <p:cNvPr id="11" name="Picture 10" descr="GHD logo hi res (2).JPG"/>
            <p:cNvPicPr>
              <a:picLocks noChangeAspect="1"/>
            </p:cNvPicPr>
            <p:nvPr/>
          </p:nvPicPr>
          <p:blipFill>
            <a:blip r:embed="rId4" cstate="print"/>
            <a:stretch>
              <a:fillRect/>
            </a:stretch>
          </p:blipFill>
          <p:spPr>
            <a:xfrm>
              <a:off x="1928795" y="6435090"/>
              <a:ext cx="634364" cy="422910"/>
            </a:xfrm>
            <a:prstGeom prst="rect">
              <a:avLst/>
            </a:prstGeom>
          </p:spPr>
        </p:pic>
        <p:pic>
          <p:nvPicPr>
            <p:cNvPr id="12" name="Picture 2" descr="just copy.jpg"/>
            <p:cNvPicPr>
              <a:picLocks noChangeAspect="1" noChangeArrowheads="1"/>
            </p:cNvPicPr>
            <p:nvPr/>
          </p:nvPicPr>
          <p:blipFill>
            <a:blip r:embed="rId5" cstate="print"/>
            <a:srcRect/>
            <a:stretch>
              <a:fillRect/>
            </a:stretch>
          </p:blipFill>
          <p:spPr bwMode="auto">
            <a:xfrm>
              <a:off x="2857501" y="6582953"/>
              <a:ext cx="1783080" cy="203609"/>
            </a:xfrm>
            <a:prstGeom prst="rect">
              <a:avLst/>
            </a:prstGeom>
            <a:noFill/>
            <a:ln w="9525">
              <a:noFill/>
              <a:miter lim="800000"/>
              <a:headEnd/>
              <a:tailEnd/>
            </a:ln>
          </p:spPr>
        </p:pic>
        <p:pic>
          <p:nvPicPr>
            <p:cNvPr id="13" name="Picture 3" descr="GSK_logo_(2).jpg"/>
            <p:cNvPicPr>
              <a:picLocks noChangeAspect="1" noChangeArrowheads="1"/>
            </p:cNvPicPr>
            <p:nvPr/>
          </p:nvPicPr>
          <p:blipFill>
            <a:blip r:embed="rId6"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1500188" y="5715000"/>
            <a:ext cx="5857875" cy="646113"/>
          </a:xfrm>
          <a:prstGeom prst="rect">
            <a:avLst/>
          </a:prstGeom>
          <a:noFill/>
          <a:ln w="9525">
            <a:noFill/>
            <a:miter lim="800000"/>
            <a:headEnd/>
            <a:tailEnd/>
          </a:ln>
        </p:spPr>
        <p:txBody>
          <a:bodyPr>
            <a:spAutoFit/>
          </a:bodyPr>
          <a:lstStyle/>
          <a:p>
            <a:pPr algn="ctr"/>
            <a:r>
              <a:rPr lang="en-GB">
                <a:solidFill>
                  <a:srgbClr val="00B0F0"/>
                </a:solidFill>
                <a:latin typeface="Arial Rounded MT Bold" pitchFamily="34" charset="0"/>
              </a:rPr>
              <a:t>Children in the Philippines wash their hands with soap before eating lunch</a:t>
            </a:r>
          </a:p>
        </p:txBody>
      </p:sp>
      <p:pic>
        <p:nvPicPr>
          <p:cNvPr id="6147" name="Picture 4"/>
          <p:cNvPicPr>
            <a:picLocks noChangeAspect="1" noChangeArrowheads="1"/>
          </p:cNvPicPr>
          <p:nvPr/>
        </p:nvPicPr>
        <p:blipFill>
          <a:blip r:embed="rId3" cstate="print"/>
          <a:srcRect/>
          <a:stretch>
            <a:fillRect/>
          </a:stretch>
        </p:blipFill>
        <p:spPr bwMode="auto">
          <a:xfrm>
            <a:off x="1500188" y="900113"/>
            <a:ext cx="5743575" cy="4171950"/>
          </a:xfrm>
          <a:prstGeom prst="rect">
            <a:avLst/>
          </a:prstGeom>
          <a:noFill/>
          <a:ln w="9525">
            <a:noFill/>
            <a:miter lim="800000"/>
            <a:headEnd/>
            <a:tailEnd/>
          </a:ln>
        </p:spPr>
      </p:pic>
      <p:sp>
        <p:nvSpPr>
          <p:cNvPr id="6148" name="TextBox 3"/>
          <p:cNvSpPr txBox="1">
            <a:spLocks noChangeArrowheads="1"/>
          </p:cNvSpPr>
          <p:nvPr/>
        </p:nvSpPr>
        <p:spPr bwMode="auto">
          <a:xfrm>
            <a:off x="1500188" y="5143500"/>
            <a:ext cx="5786437" cy="523875"/>
          </a:xfrm>
          <a:prstGeom prst="rect">
            <a:avLst/>
          </a:prstGeom>
          <a:noFill/>
          <a:ln w="9525">
            <a:noFill/>
            <a:miter lim="800000"/>
            <a:headEnd/>
            <a:tailEnd/>
          </a:ln>
        </p:spPr>
        <p:txBody>
          <a:bodyPr>
            <a:spAutoFit/>
          </a:bodyPr>
          <a:lstStyle/>
          <a:p>
            <a:r>
              <a:rPr lang="en-GB" sz="1000"/>
              <a:t>Photo used with the kind permission of ‘Fit for School Inc’</a:t>
            </a:r>
            <a:endParaRPr lang="en-US" sz="1000"/>
          </a:p>
          <a:p>
            <a:endParaRPr lang="en-US"/>
          </a:p>
        </p:txBody>
      </p:sp>
      <p:grpSp>
        <p:nvGrpSpPr>
          <p:cNvPr id="11" name="Group 10"/>
          <p:cNvGrpSpPr/>
          <p:nvPr/>
        </p:nvGrpSpPr>
        <p:grpSpPr>
          <a:xfrm>
            <a:off x="2357422" y="6435090"/>
            <a:ext cx="3759166" cy="422910"/>
            <a:chOff x="1928795" y="6435090"/>
            <a:chExt cx="3759166" cy="422910"/>
          </a:xfrm>
        </p:grpSpPr>
        <p:pic>
          <p:nvPicPr>
            <p:cNvPr id="12" name="Picture 11" descr="GHD logo hi res (2).JPG"/>
            <p:cNvPicPr>
              <a:picLocks noChangeAspect="1"/>
            </p:cNvPicPr>
            <p:nvPr/>
          </p:nvPicPr>
          <p:blipFill>
            <a:blip r:embed="rId4" cstate="print"/>
            <a:stretch>
              <a:fillRect/>
            </a:stretch>
          </p:blipFill>
          <p:spPr>
            <a:xfrm>
              <a:off x="1928795" y="6435090"/>
              <a:ext cx="634364" cy="422910"/>
            </a:xfrm>
            <a:prstGeom prst="rect">
              <a:avLst/>
            </a:prstGeom>
          </p:spPr>
        </p:pic>
        <p:pic>
          <p:nvPicPr>
            <p:cNvPr id="13" name="Picture 2" descr="just copy.jpg"/>
            <p:cNvPicPr>
              <a:picLocks noChangeAspect="1" noChangeArrowheads="1"/>
            </p:cNvPicPr>
            <p:nvPr/>
          </p:nvPicPr>
          <p:blipFill>
            <a:blip r:embed="rId5" cstate="print"/>
            <a:srcRect/>
            <a:stretch>
              <a:fillRect/>
            </a:stretch>
          </p:blipFill>
          <p:spPr bwMode="auto">
            <a:xfrm>
              <a:off x="2857501" y="6582953"/>
              <a:ext cx="1783080" cy="203609"/>
            </a:xfrm>
            <a:prstGeom prst="rect">
              <a:avLst/>
            </a:prstGeom>
            <a:noFill/>
            <a:ln w="9525">
              <a:noFill/>
              <a:miter lim="800000"/>
              <a:headEnd/>
              <a:tailEnd/>
            </a:ln>
          </p:spPr>
        </p:pic>
        <p:pic>
          <p:nvPicPr>
            <p:cNvPr id="14" name="Picture 3" descr="GSK_logo_(2).jpg"/>
            <p:cNvPicPr>
              <a:picLocks noChangeAspect="1" noChangeArrowheads="1"/>
            </p:cNvPicPr>
            <p:nvPr/>
          </p:nvPicPr>
          <p:blipFill>
            <a:blip r:embed="rId6"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0" y="5711825"/>
            <a:ext cx="4572000" cy="646113"/>
          </a:xfrm>
          <a:prstGeom prst="rect">
            <a:avLst/>
          </a:prstGeom>
          <a:noFill/>
          <a:ln w="9525">
            <a:noFill/>
            <a:miter lim="800000"/>
            <a:headEnd/>
            <a:tailEnd/>
          </a:ln>
        </p:spPr>
        <p:txBody>
          <a:bodyPr>
            <a:spAutoFit/>
          </a:bodyPr>
          <a:lstStyle/>
          <a:p>
            <a:pPr algn="ctr"/>
            <a:r>
              <a:rPr lang="en-GB">
                <a:solidFill>
                  <a:srgbClr val="00B0F0"/>
                </a:solidFill>
                <a:latin typeface="Arial Rounded MT Bold" pitchFamily="34" charset="0"/>
              </a:rPr>
              <a:t>Schoolchildren in the Philippines using Tippy Taps and soap </a:t>
            </a:r>
          </a:p>
        </p:txBody>
      </p:sp>
      <p:pic>
        <p:nvPicPr>
          <p:cNvPr id="7171" name="Picture 4"/>
          <p:cNvPicPr>
            <a:picLocks noChangeAspect="1" noChangeArrowheads="1"/>
          </p:cNvPicPr>
          <p:nvPr/>
        </p:nvPicPr>
        <p:blipFill>
          <a:blip r:embed="rId3" cstate="print"/>
          <a:srcRect/>
          <a:stretch>
            <a:fillRect/>
          </a:stretch>
        </p:blipFill>
        <p:spPr bwMode="auto">
          <a:xfrm>
            <a:off x="714375" y="1143000"/>
            <a:ext cx="4598988" cy="3109913"/>
          </a:xfrm>
          <a:prstGeom prst="rect">
            <a:avLst/>
          </a:prstGeom>
          <a:noFill/>
          <a:ln w="9525">
            <a:noFill/>
            <a:miter lim="800000"/>
            <a:headEnd/>
            <a:tailEnd/>
          </a:ln>
        </p:spPr>
      </p:pic>
      <p:pic>
        <p:nvPicPr>
          <p:cNvPr id="7172" name="Picture 2" descr="slide front.jpg"/>
          <p:cNvPicPr>
            <a:picLocks noChangeAspect="1"/>
          </p:cNvPicPr>
          <p:nvPr/>
        </p:nvPicPr>
        <p:blipFill>
          <a:blip r:embed="rId4" cstate="print"/>
          <a:srcRect r="54070"/>
          <a:stretch>
            <a:fillRect/>
          </a:stretch>
        </p:blipFill>
        <p:spPr bwMode="auto">
          <a:xfrm>
            <a:off x="5754688" y="500063"/>
            <a:ext cx="2674937" cy="4344987"/>
          </a:xfrm>
          <a:prstGeom prst="rect">
            <a:avLst/>
          </a:prstGeom>
          <a:noFill/>
          <a:ln w="9525">
            <a:noFill/>
            <a:miter lim="800000"/>
            <a:headEnd/>
            <a:tailEnd/>
          </a:ln>
        </p:spPr>
      </p:pic>
      <p:grpSp>
        <p:nvGrpSpPr>
          <p:cNvPr id="11" name="Group 10"/>
          <p:cNvGrpSpPr/>
          <p:nvPr/>
        </p:nvGrpSpPr>
        <p:grpSpPr>
          <a:xfrm>
            <a:off x="2357422" y="6435090"/>
            <a:ext cx="3759166" cy="422910"/>
            <a:chOff x="1928795" y="6435090"/>
            <a:chExt cx="3759166" cy="422910"/>
          </a:xfrm>
        </p:grpSpPr>
        <p:pic>
          <p:nvPicPr>
            <p:cNvPr id="12" name="Picture 11" descr="GHD logo hi res (2).JPG"/>
            <p:cNvPicPr>
              <a:picLocks noChangeAspect="1"/>
            </p:cNvPicPr>
            <p:nvPr/>
          </p:nvPicPr>
          <p:blipFill>
            <a:blip r:embed="rId5" cstate="print"/>
            <a:stretch>
              <a:fillRect/>
            </a:stretch>
          </p:blipFill>
          <p:spPr>
            <a:xfrm>
              <a:off x="1928795" y="6435090"/>
              <a:ext cx="634364" cy="422910"/>
            </a:xfrm>
            <a:prstGeom prst="rect">
              <a:avLst/>
            </a:prstGeom>
          </p:spPr>
        </p:pic>
        <p:pic>
          <p:nvPicPr>
            <p:cNvPr id="13" name="Picture 2" descr="just copy.jpg"/>
            <p:cNvPicPr>
              <a:picLocks noChangeAspect="1" noChangeArrowheads="1"/>
            </p:cNvPicPr>
            <p:nvPr/>
          </p:nvPicPr>
          <p:blipFill>
            <a:blip r:embed="rId6" cstate="print"/>
            <a:srcRect/>
            <a:stretch>
              <a:fillRect/>
            </a:stretch>
          </p:blipFill>
          <p:spPr bwMode="auto">
            <a:xfrm>
              <a:off x="2857501" y="6582953"/>
              <a:ext cx="1783080" cy="203609"/>
            </a:xfrm>
            <a:prstGeom prst="rect">
              <a:avLst/>
            </a:prstGeom>
            <a:noFill/>
            <a:ln w="9525">
              <a:noFill/>
              <a:miter lim="800000"/>
              <a:headEnd/>
              <a:tailEnd/>
            </a:ln>
          </p:spPr>
        </p:pic>
        <p:pic>
          <p:nvPicPr>
            <p:cNvPr id="14" name="Picture 3" descr="GSK_logo_(2).jpg"/>
            <p:cNvPicPr>
              <a:picLocks noChangeAspect="1" noChangeArrowheads="1"/>
            </p:cNvPicPr>
            <p:nvPr/>
          </p:nvPicPr>
          <p:blipFill>
            <a:blip r:embed="rId7"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Handwashing demonstration Bangladesh.jpg"/>
          <p:cNvPicPr>
            <a:picLocks noChangeAspect="1"/>
          </p:cNvPicPr>
          <p:nvPr/>
        </p:nvPicPr>
        <p:blipFill>
          <a:blip r:embed="rId3" cstate="print"/>
          <a:srcRect/>
          <a:stretch>
            <a:fillRect/>
          </a:stretch>
        </p:blipFill>
        <p:spPr bwMode="auto">
          <a:xfrm>
            <a:off x="1500188" y="571500"/>
            <a:ext cx="6034087" cy="4525963"/>
          </a:xfrm>
          <a:prstGeom prst="rect">
            <a:avLst/>
          </a:prstGeom>
          <a:noFill/>
          <a:ln w="9525">
            <a:noFill/>
            <a:miter lim="800000"/>
            <a:headEnd/>
            <a:tailEnd/>
          </a:ln>
        </p:spPr>
      </p:pic>
      <p:sp>
        <p:nvSpPr>
          <p:cNvPr id="8195" name="Rectangle 7"/>
          <p:cNvSpPr>
            <a:spLocks noChangeArrowheads="1"/>
          </p:cNvSpPr>
          <p:nvPr/>
        </p:nvSpPr>
        <p:spPr bwMode="auto">
          <a:xfrm>
            <a:off x="2286000" y="5715000"/>
            <a:ext cx="4572000" cy="646113"/>
          </a:xfrm>
          <a:prstGeom prst="rect">
            <a:avLst/>
          </a:prstGeom>
          <a:noFill/>
          <a:ln w="9525">
            <a:noFill/>
            <a:miter lim="800000"/>
            <a:headEnd/>
            <a:tailEnd/>
          </a:ln>
        </p:spPr>
        <p:txBody>
          <a:bodyPr>
            <a:spAutoFit/>
          </a:bodyPr>
          <a:lstStyle/>
          <a:p>
            <a:pPr algn="ctr"/>
            <a:r>
              <a:rPr lang="en-GB" dirty="0">
                <a:solidFill>
                  <a:srgbClr val="00B0F0"/>
                </a:solidFill>
                <a:latin typeface="Arial Rounded MT Bold" pitchFamily="34" charset="0"/>
              </a:rPr>
              <a:t>School boys in Bangladesh learn how to wash their hands properly</a:t>
            </a:r>
          </a:p>
        </p:txBody>
      </p:sp>
      <p:grpSp>
        <p:nvGrpSpPr>
          <p:cNvPr id="6" name="Group 5"/>
          <p:cNvGrpSpPr/>
          <p:nvPr/>
        </p:nvGrpSpPr>
        <p:grpSpPr>
          <a:xfrm>
            <a:off x="1928795" y="6435090"/>
            <a:ext cx="3759166" cy="422910"/>
            <a:chOff x="1928795" y="6435090"/>
            <a:chExt cx="3759166" cy="422910"/>
          </a:xfrm>
        </p:grpSpPr>
        <p:pic>
          <p:nvPicPr>
            <p:cNvPr id="7" name="Picture 6" descr="GHD logo hi res (2).JPG"/>
            <p:cNvPicPr>
              <a:picLocks noChangeAspect="1"/>
            </p:cNvPicPr>
            <p:nvPr/>
          </p:nvPicPr>
          <p:blipFill>
            <a:blip r:embed="rId4" cstate="print"/>
            <a:stretch>
              <a:fillRect/>
            </a:stretch>
          </p:blipFill>
          <p:spPr>
            <a:xfrm>
              <a:off x="1928795" y="6435090"/>
              <a:ext cx="634364" cy="422910"/>
            </a:xfrm>
            <a:prstGeom prst="rect">
              <a:avLst/>
            </a:prstGeom>
          </p:spPr>
        </p:pic>
        <p:pic>
          <p:nvPicPr>
            <p:cNvPr id="8" name="Picture 2" descr="just copy.jpg"/>
            <p:cNvPicPr>
              <a:picLocks noChangeAspect="1" noChangeArrowheads="1"/>
            </p:cNvPicPr>
            <p:nvPr/>
          </p:nvPicPr>
          <p:blipFill>
            <a:blip r:embed="rId5" cstate="print"/>
            <a:srcRect/>
            <a:stretch>
              <a:fillRect/>
            </a:stretch>
          </p:blipFill>
          <p:spPr bwMode="auto">
            <a:xfrm>
              <a:off x="2857501" y="6582953"/>
              <a:ext cx="1783080" cy="203609"/>
            </a:xfrm>
            <a:prstGeom prst="rect">
              <a:avLst/>
            </a:prstGeom>
            <a:noFill/>
            <a:ln w="9525">
              <a:noFill/>
              <a:miter lim="800000"/>
              <a:headEnd/>
              <a:tailEnd/>
            </a:ln>
          </p:spPr>
        </p:pic>
        <p:pic>
          <p:nvPicPr>
            <p:cNvPr id="9" name="Picture 3" descr="GSK_logo_(2).jpg"/>
            <p:cNvPicPr>
              <a:picLocks noChangeAspect="1" noChangeArrowheads="1"/>
            </p:cNvPicPr>
            <p:nvPr/>
          </p:nvPicPr>
          <p:blipFill>
            <a:blip r:embed="rId6"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id still.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7" name="HANDY HEROES SONG.mp3">
            <a:hlinkClick r:id="" action="ppaction://media"/>
          </p:cNvPr>
          <p:cNvPicPr>
            <a:picLocks noRot="1" noChangeAspect="1"/>
          </p:cNvPicPr>
          <p:nvPr>
            <a:audioFile r:link="rId1"/>
          </p:nvPr>
        </p:nvPicPr>
        <p:blipFill>
          <a:blip r:embed="rId5" cstate="print"/>
          <a:stretch>
            <a:fillRect/>
          </a:stretch>
        </p:blipFill>
        <p:spPr>
          <a:xfrm>
            <a:off x="8501090" y="6429396"/>
            <a:ext cx="304800" cy="304800"/>
          </a:xfrm>
          <a:prstGeom prst="rect">
            <a:avLst/>
          </a:prstGeom>
        </p:spPr>
      </p:pic>
      <p:grpSp>
        <p:nvGrpSpPr>
          <p:cNvPr id="11" name="Group 10"/>
          <p:cNvGrpSpPr/>
          <p:nvPr/>
        </p:nvGrpSpPr>
        <p:grpSpPr>
          <a:xfrm>
            <a:off x="2357422" y="6435090"/>
            <a:ext cx="3759166" cy="422910"/>
            <a:chOff x="1928795" y="6435090"/>
            <a:chExt cx="3759166" cy="422910"/>
          </a:xfrm>
        </p:grpSpPr>
        <p:pic>
          <p:nvPicPr>
            <p:cNvPr id="12" name="Picture 11" descr="GHD logo hi res (2).JPG"/>
            <p:cNvPicPr>
              <a:picLocks noChangeAspect="1"/>
            </p:cNvPicPr>
            <p:nvPr/>
          </p:nvPicPr>
          <p:blipFill>
            <a:blip r:embed="rId6" cstate="print"/>
            <a:stretch>
              <a:fillRect/>
            </a:stretch>
          </p:blipFill>
          <p:spPr>
            <a:xfrm>
              <a:off x="1928795" y="6435090"/>
              <a:ext cx="634364" cy="422910"/>
            </a:xfrm>
            <a:prstGeom prst="rect">
              <a:avLst/>
            </a:prstGeom>
          </p:spPr>
        </p:pic>
        <p:pic>
          <p:nvPicPr>
            <p:cNvPr id="13" name="Picture 2" descr="just copy.jpg"/>
            <p:cNvPicPr>
              <a:picLocks noChangeAspect="1" noChangeArrowheads="1"/>
            </p:cNvPicPr>
            <p:nvPr/>
          </p:nvPicPr>
          <p:blipFill>
            <a:blip r:embed="rId7" cstate="print"/>
            <a:srcRect/>
            <a:stretch>
              <a:fillRect/>
            </a:stretch>
          </p:blipFill>
          <p:spPr bwMode="auto">
            <a:xfrm>
              <a:off x="2857501" y="6582953"/>
              <a:ext cx="1783080" cy="203609"/>
            </a:xfrm>
            <a:prstGeom prst="rect">
              <a:avLst/>
            </a:prstGeom>
            <a:noFill/>
            <a:ln w="9525">
              <a:noFill/>
              <a:miter lim="800000"/>
              <a:headEnd/>
              <a:tailEnd/>
            </a:ln>
          </p:spPr>
        </p:pic>
        <p:pic>
          <p:nvPicPr>
            <p:cNvPr id="14" name="Picture 3" descr="GSK_logo_(2).jpg"/>
            <p:cNvPicPr>
              <a:picLocks noChangeAspect="1" noChangeArrowheads="1"/>
            </p:cNvPicPr>
            <p:nvPr/>
          </p:nvPicPr>
          <p:blipFill>
            <a:blip r:embed="rId8" cstate="print"/>
            <a:srcRect/>
            <a:stretch>
              <a:fillRect/>
            </a:stretch>
          </p:blipFill>
          <p:spPr bwMode="auto">
            <a:xfrm>
              <a:off x="4929189" y="6480810"/>
              <a:ext cx="758772" cy="30575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0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4657</TotalTime>
  <Words>95</Words>
  <Application>Microsoft Office PowerPoint</Application>
  <PresentationFormat>On-screen Show (4:3)</PresentationFormat>
  <Paragraphs>23</Paragraphs>
  <Slides>8</Slides>
  <Notes>7</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IMPORTANT, PLEASE NOTE:- The audio song (final slide) will not play until you have copied the Handy Heroes Song Mp3 file onto your desktop and then embedded the file into the relevant slide.  Please follow the instructions below. </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Windows User</cp:lastModifiedBy>
  <cp:revision>46</cp:revision>
  <dcterms:created xsi:type="dcterms:W3CDTF">2009-10-09T15:06:36Z</dcterms:created>
  <dcterms:modified xsi:type="dcterms:W3CDTF">2010-06-25T20:09:12Z</dcterms:modified>
</cp:coreProperties>
</file>